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1F984C-74E6-4980-8968-10E7528D872B}" type="datetimeFigureOut">
              <a:rPr lang="ro-RO" smtClean="0"/>
              <a:pPr/>
              <a:t>14.06.2010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418F22-B901-4E48-82E9-8E92B9D6B6D7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ASPECTE SOCIALE ALE PRACTICARII ÎNOTULUI LA VÂRSTA A III-A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Lector univ. dr. IONESCU Simona</a:t>
            </a:r>
          </a:p>
          <a:p>
            <a:r>
              <a:rPr lang="ro-RO" dirty="0" smtClean="0"/>
              <a:t>UNIVERSITATEA DE VEST TIMISOARA</a:t>
            </a:r>
          </a:p>
          <a:p>
            <a:r>
              <a:rPr lang="ro-RO" dirty="0" smtClean="0"/>
              <a:t>FACULTATEA DE EDUCATIE FIZICA SI SPORT</a:t>
            </a:r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944" y="1928802"/>
            <a:ext cx="3982180" cy="403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44291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CLASIFICAREA SPORTULUI (Dragnea, 2002)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SPORTUL DE PERFORMANTA</a:t>
            </a:r>
          </a:p>
          <a:p>
            <a:r>
              <a:rPr lang="ro-RO" dirty="0" smtClean="0"/>
              <a:t>SPORTUL ADAPTAT</a:t>
            </a:r>
          </a:p>
          <a:p>
            <a:r>
              <a:rPr lang="ro-RO" dirty="0" smtClean="0"/>
              <a:t>SPORTUL PENTRU TOTI- sportul </a:t>
            </a:r>
            <a:r>
              <a:rPr lang="ro-RO" dirty="0" smtClean="0"/>
              <a:t>pentru persoanele de varsta </a:t>
            </a:r>
            <a:r>
              <a:rPr lang="ro-RO" dirty="0" smtClean="0"/>
              <a:t>a III-a</a:t>
            </a:r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Obiectivele  sportului pentru persoanele de varsta a III-a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dirty="0" smtClean="0"/>
              <a:t>Socializarea</a:t>
            </a:r>
          </a:p>
          <a:p>
            <a:r>
              <a:rPr lang="ro-RO" dirty="0" smtClean="0"/>
              <a:t>Petrecerea timpului liber</a:t>
            </a:r>
          </a:p>
          <a:p>
            <a:r>
              <a:rPr lang="ro-RO" dirty="0" smtClean="0"/>
              <a:t>Obiective sanogene</a:t>
            </a:r>
          </a:p>
          <a:p>
            <a:r>
              <a:rPr lang="ro-RO" dirty="0" smtClean="0"/>
              <a:t>Imbunatatirea calitatii vietii</a:t>
            </a:r>
          </a:p>
          <a:p>
            <a:r>
              <a:rPr lang="ro-RO" dirty="0" smtClean="0"/>
              <a:t>Mod de viata activ</a:t>
            </a:r>
          </a:p>
          <a:p>
            <a:r>
              <a:rPr lang="ro-RO" dirty="0" smtClean="0"/>
              <a:t>Stil de viata sanatos</a:t>
            </a:r>
            <a:endParaRPr lang="ro-R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799034" cy="496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Situatia actuala a sportului la varsta a III-a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dirty="0" smtClean="0"/>
              <a:t>Sport practicat la nivel individual</a:t>
            </a:r>
          </a:p>
          <a:p>
            <a:r>
              <a:rPr lang="ro-RO" dirty="0" smtClean="0"/>
              <a:t>Noutatea proiectului prezentat pentru România</a:t>
            </a:r>
          </a:p>
          <a:p>
            <a:r>
              <a:rPr lang="ro-RO" dirty="0" smtClean="0"/>
              <a:t>Proiect educativ</a:t>
            </a:r>
          </a:p>
          <a:p>
            <a:endParaRPr lang="ro-R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43117"/>
            <a:ext cx="4038600" cy="334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           Va </a:t>
            </a:r>
            <a:r>
              <a:rPr lang="ro-RO" dirty="0" smtClean="0"/>
              <a:t>multumesc!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6058"/>
            <a:ext cx="2900354" cy="3462342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1867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</TotalTime>
  <Words>97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Verve</vt:lpstr>
      <vt:lpstr>ASPECTE SOCIALE ALE PRACTICARII ÎNOTULUI LA VÂRSTA A III-A</vt:lpstr>
      <vt:lpstr>Slide 2</vt:lpstr>
      <vt:lpstr>CLASIFICAREA SPORTULUI (Dragnea, 2002)</vt:lpstr>
      <vt:lpstr>Obiectivele  sportului pentru persoanele de varsta a III-a</vt:lpstr>
      <vt:lpstr>Situatia actuala a sportului la varsta a III-a</vt:lpstr>
      <vt:lpstr>           Va multumesc!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ASPECTE SOCIALE ALE PRACTICARII ÎNOTULUI LA VÂRSTA A III-A</dc:title>
  <dc:creator>Simona</dc:creator>
  <cp:lastModifiedBy>Simona</cp:lastModifiedBy>
  <cp:revision>12</cp:revision>
  <dcterms:created xsi:type="dcterms:W3CDTF">2010-06-14T19:06:30Z</dcterms:created>
  <dcterms:modified xsi:type="dcterms:W3CDTF">2010-06-14T19:39:16Z</dcterms:modified>
</cp:coreProperties>
</file>